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 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1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2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3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 4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 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png"/><Relationship Id="rId4" Type="http://schemas.openxmlformats.org/officeDocument/2006/relationships/hyperlink" Target="http://www.hbrfrance.fr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hyperlink" Target="http://www.rowan.edu" TargetMode="Externa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hyperlink" Target="http://imbuedevelopers.com/buildageneration.php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imbuedevelopers.com/buildageneration.php" TargetMode="External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cap="none" sz="3600">
                <a:solidFill>
                  <a:srgbClr val="AC3B3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C3B30"/>
                </a:solidFill>
              </a:rPr>
              <a:t>Campagnes médiatiques fondées sur les normes sociales</a:t>
            </a:r>
          </a:p>
        </p:txBody>
      </p:sp>
      <p:sp>
        <p:nvSpPr>
          <p:cNvPr id="58" name="Shape 58"/>
          <p:cNvSpPr/>
          <p:nvPr/>
        </p:nvSpPr>
        <p:spPr>
          <a:xfrm>
            <a:off x="3668014" y="5613400"/>
            <a:ext cx="566877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1. Des résultats significatifs</a:t>
            </a:r>
            <a:endParaRPr sz="3600">
              <a:solidFill>
                <a:srgbClr val="606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06060"/>
                </a:solidFill>
              </a:rPr>
              <a:t>2. Exemples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Des résultats significatifs</a:t>
            </a:r>
          </a:p>
        </p:txBody>
      </p:sp>
      <p:grpSp>
        <p:nvGrpSpPr>
          <p:cNvPr id="63" name="Group 63"/>
          <p:cNvGrpSpPr/>
          <p:nvPr/>
        </p:nvGrpSpPr>
        <p:grpSpPr>
          <a:xfrm>
            <a:off x="749746" y="981047"/>
            <a:ext cx="11505308" cy="4286306"/>
            <a:chOff x="-127000" y="-88900"/>
            <a:chExt cx="11505307" cy="4286304"/>
          </a:xfrm>
        </p:grpSpPr>
        <p:pic>
          <p:nvPicPr>
            <p:cNvPr id="62" name="normessociales.g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1251308" cy="39561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1505308" cy="4286305"/>
            </a:xfrm>
            <a:prstGeom prst="rect">
              <a:avLst/>
            </a:prstGeom>
            <a:effectLst/>
          </p:spPr>
        </p:pic>
      </p:grpSp>
      <p:sp>
        <p:nvSpPr>
          <p:cNvPr id="64" name="Shape 64"/>
          <p:cNvSpPr/>
          <p:nvPr/>
        </p:nvSpPr>
        <p:spPr>
          <a:xfrm>
            <a:off x="799309" y="5340352"/>
            <a:ext cx="292258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606060"/>
                </a:solidFill>
              </a:rPr>
              <a:t>Source : </a:t>
            </a:r>
            <a:r>
              <a:rPr sz="1700" u="sng">
                <a:solidFill>
                  <a:srgbClr val="606060"/>
                </a:solidFill>
                <a:hlinkClick r:id="rId4" invalidUrl="" action="" tgtFrame="" tooltip="" history="1" highlightClick="0" endSnd="0"/>
              </a:rPr>
              <a:t>http://www.hbrfrance.fr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HSexample_00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276" y="1584541"/>
            <a:ext cx="11236248" cy="727664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hape 67"/>
          <p:cNvSpPr/>
          <p:nvPr>
            <p:ph type="title" idx="4294967295"/>
          </p:nvPr>
        </p:nvSpPr>
        <p:spPr>
          <a:xfrm>
            <a:off x="508000" y="368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exemples</a:t>
            </a:r>
          </a:p>
        </p:txBody>
      </p:sp>
      <p:sp>
        <p:nvSpPr>
          <p:cNvPr id="68" name="Shape 68"/>
          <p:cNvSpPr/>
          <p:nvPr/>
        </p:nvSpPr>
        <p:spPr>
          <a:xfrm>
            <a:off x="5254299" y="9366250"/>
            <a:ext cx="249620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606060"/>
                </a:solidFill>
              </a:rPr>
              <a:t>Source : </a:t>
            </a:r>
            <a:r>
              <a:rPr sz="1500" u="sng">
                <a:solidFill>
                  <a:srgbClr val="606060"/>
                </a:solidFill>
                <a:hlinkClick r:id="rId3" invalidUrl="" action="" tgtFrame="" tooltip="" history="1" highlightClick="0" endSnd="0"/>
              </a:rPr>
              <a:t>http://www.rowan.edu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ocialNormMiddleSchoo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9350" y="683753"/>
            <a:ext cx="9283700" cy="835434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/>
        </p:nvSpPr>
        <p:spPr>
          <a:xfrm>
            <a:off x="4211014" y="9315450"/>
            <a:ext cx="458277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606060"/>
                </a:solidFill>
              </a:rPr>
              <a:t>Source : </a:t>
            </a:r>
            <a:r>
              <a:rPr sz="1500" u="sng">
                <a:solidFill>
                  <a:srgbClr val="606060"/>
                </a:solidFill>
                <a:hlinkClick r:id="rId3" invalidUrl="" action="" tgtFrame="" tooltip="" history="1" highlightClick="0" endSnd="0"/>
              </a:rPr>
              <a:t>http://imbuedevelopers.com/buildageneration.php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41784" y="9391650"/>
            <a:ext cx="3921232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500" u="sng">
                <a:solidFill>
                  <a:srgbClr val="606060"/>
                </a:solidFill>
                <a:hlinkClick r:id="rId2" invalidUrl="" action="" tgtFrame="" tooltip="" history="1" highlightClick="0" endSnd="0"/>
              </a:rPr>
              <a:t>http://imbuedevelopers.com/buildageneration.php</a:t>
            </a:r>
          </a:p>
        </p:txBody>
      </p:sp>
      <p:pic>
        <p:nvPicPr>
          <p:cNvPr id="74" name="Capture d’écran 2014-11-19 à 14.04.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368" y="1186766"/>
            <a:ext cx="11402064" cy="73483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