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33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629158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Texte du titre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Texte du titre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brfrance.fr" TargetMode="Externa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Relationship Id="rId3" Type="http://schemas.openxmlformats.org/officeDocument/2006/relationships/hyperlink" Target="http://www.rowan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hyperlink" Target="http://imbuedevelopers.com/buildageneration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imbuedevelopers.com/buildageneration.php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cap="none">
                <a:solidFill>
                  <a:srgbClr val="AC3B3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A" sz="3600" dirty="0" smtClean="0">
                <a:solidFill>
                  <a:srgbClr val="AC3B30"/>
                </a:solidFill>
              </a:rPr>
              <a:t>Media </a:t>
            </a:r>
            <a:r>
              <a:rPr lang="fr-CA" sz="3600" dirty="0" err="1" smtClean="0">
                <a:solidFill>
                  <a:srgbClr val="AC3B30"/>
                </a:solidFill>
              </a:rPr>
              <a:t>Campaigns</a:t>
            </a:r>
            <a:r>
              <a:rPr lang="fr-CA" sz="3600" dirty="0" smtClean="0">
                <a:solidFill>
                  <a:srgbClr val="AC3B30"/>
                </a:solidFill>
              </a:rPr>
              <a:t> </a:t>
            </a:r>
            <a:r>
              <a:rPr lang="fr-CA" sz="3600" dirty="0" err="1" smtClean="0">
                <a:solidFill>
                  <a:srgbClr val="AC3B30"/>
                </a:solidFill>
              </a:rPr>
              <a:t>Based</a:t>
            </a:r>
            <a:r>
              <a:rPr lang="fr-CA" sz="3600" dirty="0" smtClean="0">
                <a:solidFill>
                  <a:srgbClr val="AC3B30"/>
                </a:solidFill>
              </a:rPr>
              <a:t> on Social </a:t>
            </a:r>
            <a:r>
              <a:rPr lang="fr-CA" sz="3600" dirty="0" err="1" smtClean="0">
                <a:solidFill>
                  <a:srgbClr val="AC3B30"/>
                </a:solidFill>
              </a:rPr>
              <a:t>Norms</a:t>
            </a:r>
            <a:endParaRPr sz="3600" dirty="0">
              <a:solidFill>
                <a:srgbClr val="AC3B30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3668014" y="5579607"/>
            <a:ext cx="566877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606060"/>
                </a:solidFill>
              </a:rPr>
              <a:t>1. </a:t>
            </a:r>
            <a:r>
              <a:rPr lang="fr-CA" sz="3600" dirty="0" err="1" smtClean="0">
                <a:solidFill>
                  <a:srgbClr val="606060"/>
                </a:solidFill>
              </a:rPr>
              <a:t>Significant</a:t>
            </a:r>
            <a:r>
              <a:rPr lang="fr-CA" sz="3600" dirty="0" smtClean="0">
                <a:solidFill>
                  <a:srgbClr val="606060"/>
                </a:solidFill>
              </a:rPr>
              <a:t> </a:t>
            </a:r>
            <a:r>
              <a:rPr lang="fr-CA" sz="3600" dirty="0" err="1" smtClean="0">
                <a:solidFill>
                  <a:srgbClr val="606060"/>
                </a:solidFill>
              </a:rPr>
              <a:t>results</a:t>
            </a:r>
            <a:endParaRPr sz="3600" dirty="0">
              <a:solidFill>
                <a:srgbClr val="60606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606060"/>
                </a:solidFill>
              </a:rPr>
              <a:t>2. </a:t>
            </a:r>
            <a:r>
              <a:rPr sz="3600" dirty="0" smtClean="0">
                <a:solidFill>
                  <a:srgbClr val="606060"/>
                </a:solidFill>
              </a:rPr>
              <a:t>Ex</a:t>
            </a:r>
            <a:r>
              <a:rPr lang="fr-CA" sz="3600" dirty="0" smtClean="0">
                <a:solidFill>
                  <a:srgbClr val="606060"/>
                </a:solidFill>
              </a:rPr>
              <a:t>a</a:t>
            </a:r>
            <a:r>
              <a:rPr sz="3600" dirty="0" smtClean="0">
                <a:solidFill>
                  <a:srgbClr val="606060"/>
                </a:solidFill>
              </a:rPr>
              <a:t>mples</a:t>
            </a:r>
            <a:endParaRPr sz="3600" dirty="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508000" y="8369516"/>
            <a:ext cx="11988800" cy="964983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6400" cap="all" dirty="0" err="1" smtClean="0">
                <a:solidFill>
                  <a:srgbClr val="606060"/>
                </a:solidFill>
              </a:rPr>
              <a:t>S</a:t>
            </a:r>
            <a:r>
              <a:rPr sz="6400" cap="all" dirty="0" err="1" smtClean="0">
                <a:solidFill>
                  <a:srgbClr val="606060"/>
                </a:solidFill>
              </a:rPr>
              <a:t>ignifica</a:t>
            </a:r>
            <a:r>
              <a:rPr lang="fr-CA" sz="6400" cap="all" dirty="0" smtClean="0">
                <a:solidFill>
                  <a:srgbClr val="606060"/>
                </a:solidFill>
              </a:rPr>
              <a:t>nt </a:t>
            </a:r>
            <a:r>
              <a:rPr lang="fr-CA" sz="6400" cap="all" dirty="0" err="1" smtClean="0">
                <a:solidFill>
                  <a:srgbClr val="606060"/>
                </a:solidFill>
              </a:rPr>
              <a:t>results</a:t>
            </a:r>
            <a:endParaRPr sz="6400" cap="all" dirty="0">
              <a:solidFill>
                <a:srgbClr val="606060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958962" y="8009616"/>
            <a:ext cx="2603277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606060"/>
                </a:solidFill>
              </a:rPr>
              <a:t>Source : </a:t>
            </a:r>
            <a:r>
              <a:rPr sz="1700" u="sng" dirty="0">
                <a:solidFill>
                  <a:srgbClr val="606060"/>
                </a:solidFill>
                <a:hlinkClick r:id="rId2"/>
              </a:rPr>
              <a:t>http://</a:t>
            </a:r>
            <a:r>
              <a:rPr sz="1700" u="sng" dirty="0" smtClean="0">
                <a:solidFill>
                  <a:srgbClr val="606060"/>
                </a:solidFill>
                <a:hlinkClick r:id="rId2"/>
              </a:rPr>
              <a:t>www.hbr</a:t>
            </a:r>
            <a:r>
              <a:rPr lang="fr-CA" sz="1700" u="sng" dirty="0" smtClean="0">
                <a:solidFill>
                  <a:srgbClr val="606060"/>
                </a:solidFill>
                <a:hlinkClick r:id="rId2"/>
              </a:rPr>
              <a:t>.org</a:t>
            </a:r>
            <a:endParaRPr sz="1700" u="sng" dirty="0">
              <a:solidFill>
                <a:srgbClr val="606060"/>
              </a:solidFill>
              <a:hlinkClick r:id="rId2"/>
            </a:endParaRPr>
          </a:p>
        </p:txBody>
      </p:sp>
      <p:pic>
        <p:nvPicPr>
          <p:cNvPr id="3" name="Picture 2" descr="Screen Shot 2015-12-28 at 3.50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61" y="792508"/>
            <a:ext cx="7952146" cy="72214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Sexample_0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276" y="1584541"/>
            <a:ext cx="11236248" cy="727664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 idx="4294967295"/>
          </p:nvPr>
        </p:nvSpPr>
        <p:spPr>
          <a:xfrm>
            <a:off x="508000" y="368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exemples</a:t>
            </a:r>
          </a:p>
        </p:txBody>
      </p:sp>
      <p:sp>
        <p:nvSpPr>
          <p:cNvPr id="68" name="Shape 68"/>
          <p:cNvSpPr/>
          <p:nvPr/>
        </p:nvSpPr>
        <p:spPr>
          <a:xfrm>
            <a:off x="5254299" y="9366250"/>
            <a:ext cx="2496202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606060"/>
                </a:solidFill>
              </a:rPr>
              <a:t>Source : </a:t>
            </a:r>
            <a:r>
              <a:rPr sz="1500" u="sng">
                <a:solidFill>
                  <a:srgbClr val="606060"/>
                </a:solidFill>
                <a:hlinkClick r:id="rId3"/>
              </a:rPr>
              <a:t>http://www.rowan.edu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ocialNormMiddleSchoo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350" y="683753"/>
            <a:ext cx="9283700" cy="8354342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4211014" y="9315450"/>
            <a:ext cx="4582772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606060"/>
                </a:solidFill>
              </a:rPr>
              <a:t>Source : </a:t>
            </a:r>
            <a:r>
              <a:rPr sz="1500" u="sng">
                <a:solidFill>
                  <a:srgbClr val="606060"/>
                </a:solidFill>
                <a:hlinkClick r:id="rId3"/>
              </a:rPr>
              <a:t>http://imbuedevelopers.com/buildageneration.php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4541784" y="9391650"/>
            <a:ext cx="3921232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u="sng"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1500" u="sng">
                <a:solidFill>
                  <a:srgbClr val="606060"/>
                </a:solidFill>
                <a:hlinkClick r:id="rId2"/>
              </a:rPr>
              <a:t>http://imbuedevelopers.com/buildageneration.php</a:t>
            </a:r>
          </a:p>
        </p:txBody>
      </p:sp>
      <p:pic>
        <p:nvPicPr>
          <p:cNvPr id="74" name="Capture d’écran 2014-11-19 à 14.04.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368" y="1186766"/>
            <a:ext cx="11402064" cy="734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46</Words>
  <Application>Microsoft Macintosh PowerPoint</Application>
  <PresentationFormat>Custom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New_Template3</vt:lpstr>
      <vt:lpstr>Media Campaigns Based on Social Norms</vt:lpstr>
      <vt:lpstr>Significant results</vt:lpstr>
      <vt:lpstr>exemples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Campagnes médiatiques fondées sur les normes sociales</dc:title>
  <cp:lastModifiedBy>Mona  Greenbaum</cp:lastModifiedBy>
  <cp:revision>2</cp:revision>
  <dcterms:modified xsi:type="dcterms:W3CDTF">2015-12-28T20:54:10Z</dcterms:modified>
</cp:coreProperties>
</file>