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1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2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3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4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751" y="0"/>
            <a:ext cx="1019729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27" y="0"/>
            <a:ext cx="971794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4742" y="0"/>
            <a:ext cx="927531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109" y="0"/>
            <a:ext cx="917658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7542590" y="-231538"/>
            <a:ext cx="3199767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0276" y="0"/>
            <a:ext cx="1006424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8616" y="0"/>
            <a:ext cx="107075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2088" y="0"/>
            <a:ext cx="966062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674211" y="-51168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51"/>
            <a:ext cx="13004800" cy="9727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962" y="0"/>
            <a:ext cx="962487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2184572" y="-16070"/>
            <a:ext cx="1715624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059" y="0"/>
            <a:ext cx="782868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556" y="0"/>
            <a:ext cx="1160168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3148678" y="-127001"/>
            <a:ext cx="1270001" cy="9383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4916" y="0"/>
            <a:ext cx="95549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969104" y="-290517"/>
            <a:ext cx="2069093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182" y="0"/>
            <a:ext cx="994243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268" y="-1"/>
            <a:ext cx="942933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8462462" y="-417517"/>
            <a:ext cx="2115112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934" y="0"/>
            <a:ext cx="848893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4048103" y="-1057240"/>
            <a:ext cx="580306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974" y="0"/>
            <a:ext cx="90408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676848" y="-496942"/>
            <a:ext cx="2804772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